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704" y="13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B88E4-2FE1-4A56-BD64-F1C64469A981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2D791-E088-48D8-A28D-9B44167FDF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328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2D791-E088-48D8-A28D-9B44167FDF1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22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2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44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14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0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16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72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6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95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21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6326FD-2CAE-C4ED-8397-25464F810F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5698" y="424989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8" name="Espace réservé pour une image  6">
            <a:extLst>
              <a:ext uri="{FF2B5EF4-FFF2-40B4-BE49-F238E27FC236}">
                <a16:creationId xmlns:a16="http://schemas.microsoft.com/office/drawing/2014/main" id="{23AD40E4-A271-09DC-7174-DC8DFFBDE9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698" y="2449098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9" name="Espace réservé pour une image  6">
            <a:extLst>
              <a:ext uri="{FF2B5EF4-FFF2-40B4-BE49-F238E27FC236}">
                <a16:creationId xmlns:a16="http://schemas.microsoft.com/office/drawing/2014/main" id="{D3E10CC1-89D7-5C68-C7D8-721A789F7E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698" y="4473204"/>
            <a:ext cx="2211761" cy="19228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0" name="Espace réservé pour une image  6">
            <a:extLst>
              <a:ext uri="{FF2B5EF4-FFF2-40B4-BE49-F238E27FC236}">
                <a16:creationId xmlns:a16="http://schemas.microsoft.com/office/drawing/2014/main" id="{7427F8D8-7FC8-4869-055B-81A0C9FC6D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1" y="424989"/>
            <a:ext cx="2550690" cy="15768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1" name="Espace réservé pour une image  6">
            <a:extLst>
              <a:ext uri="{FF2B5EF4-FFF2-40B4-BE49-F238E27FC236}">
                <a16:creationId xmlns:a16="http://schemas.microsoft.com/office/drawing/2014/main" id="{09406D7D-A854-C7A7-33F1-95B68D6090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401" y="2133593"/>
            <a:ext cx="2550690" cy="22383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2" name="Espace réservé pour une image  6">
            <a:extLst>
              <a:ext uri="{FF2B5EF4-FFF2-40B4-BE49-F238E27FC236}">
                <a16:creationId xmlns:a16="http://schemas.microsoft.com/office/drawing/2014/main" id="{A4FABC05-A5E0-93FD-1F96-2BC9DE0BA6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96989" y="4473203"/>
            <a:ext cx="3716104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3" name="Espace réservé pour une image  6">
            <a:extLst>
              <a:ext uri="{FF2B5EF4-FFF2-40B4-BE49-F238E27FC236}">
                <a16:creationId xmlns:a16="http://schemas.microsoft.com/office/drawing/2014/main" id="{90B9A9A6-71BC-5940-74B4-1AE31F803B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20669" y="424988"/>
            <a:ext cx="2837888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4" name="Espace réservé pour une image  6">
            <a:extLst>
              <a:ext uri="{FF2B5EF4-FFF2-40B4-BE49-F238E27FC236}">
                <a16:creationId xmlns:a16="http://schemas.microsoft.com/office/drawing/2014/main" id="{52DE6492-51AD-7A00-7695-7FAF698EAB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4398" y="3939115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5" name="Espace réservé pour une image  6">
            <a:extLst>
              <a:ext uri="{FF2B5EF4-FFF2-40B4-BE49-F238E27FC236}">
                <a16:creationId xmlns:a16="http://schemas.microsoft.com/office/drawing/2014/main" id="{51CAD1AA-B262-7420-0EEF-12EBF6A291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32622" y="3939115"/>
            <a:ext cx="1782247" cy="24569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6" name="Espace réservé pour une image  6">
            <a:extLst>
              <a:ext uri="{FF2B5EF4-FFF2-40B4-BE49-F238E27FC236}">
                <a16:creationId xmlns:a16="http://schemas.microsoft.com/office/drawing/2014/main" id="{CFDAACBD-ADF5-10F3-550C-E9CBA86FA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34398" y="457953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7" name="Espace réservé pour une image  6">
            <a:extLst>
              <a:ext uri="{FF2B5EF4-FFF2-40B4-BE49-F238E27FC236}">
                <a16:creationId xmlns:a16="http://schemas.microsoft.com/office/drawing/2014/main" id="{20D9D704-7A76-53AB-A6EF-4159C0925D0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34398" y="521821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8" name="Espace réservé pour une image  6">
            <a:extLst>
              <a:ext uri="{FF2B5EF4-FFF2-40B4-BE49-F238E27FC236}">
                <a16:creationId xmlns:a16="http://schemas.microsoft.com/office/drawing/2014/main" id="{062089DB-615C-6F10-19D1-899F95C6E9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34398" y="585689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8ABFB37D-25B6-3F39-14FE-CD9BB3BCC1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21463" y="2449506"/>
            <a:ext cx="2836862" cy="1389062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68642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73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CB11A7-1E53-401D-9803-F698504B01DD}" type="datetimeFigureOut">
              <a:rPr lang="fr-FR" smtClean="0"/>
              <a:t>12/07/2024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7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jpe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Espace réservé pour une image  32">
            <a:extLst>
              <a:ext uri="{FF2B5EF4-FFF2-40B4-BE49-F238E27FC236}">
                <a16:creationId xmlns:a16="http://schemas.microsoft.com/office/drawing/2014/main" id="{030C2B5D-BF9A-9BD1-C88A-CD4B49A75E0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547" b="13547"/>
          <a:stretch/>
        </p:blipFill>
        <p:spPr/>
      </p:pic>
      <p:pic>
        <p:nvPicPr>
          <p:cNvPr id="37" name="Espace réservé pour une image  36">
            <a:extLst>
              <a:ext uri="{FF2B5EF4-FFF2-40B4-BE49-F238E27FC236}">
                <a16:creationId xmlns:a16="http://schemas.microsoft.com/office/drawing/2014/main" id="{5D6F665A-A880-5DCF-6354-FACB68FB6A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6129" b="6129"/>
          <a:stretch/>
        </p:blipFill>
        <p:spPr/>
      </p:pic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9015B986-90A5-589D-D998-F9D64FE626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3443" b="3443"/>
          <a:stretch/>
        </p:blipFill>
        <p:spPr/>
      </p:pic>
      <p:pic>
        <p:nvPicPr>
          <p:cNvPr id="55" name="Espace réservé pour une image  54">
            <a:extLst>
              <a:ext uri="{FF2B5EF4-FFF2-40B4-BE49-F238E27FC236}">
                <a16:creationId xmlns:a16="http://schemas.microsoft.com/office/drawing/2014/main" id="{6E4C349A-1B47-C99D-830C-1736593D89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643" t="4693" r="-643" b="44319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9" name="Espace réservé pour une image  38">
            <a:extLst>
              <a:ext uri="{FF2B5EF4-FFF2-40B4-BE49-F238E27FC236}">
                <a16:creationId xmlns:a16="http://schemas.microsoft.com/office/drawing/2014/main" id="{08326431-3BAA-F5BE-0888-303CE8BBD53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 l="1590" r="1590"/>
          <a:stretch/>
        </p:blipFill>
        <p:spPr/>
      </p:pic>
      <p:pic>
        <p:nvPicPr>
          <p:cNvPr id="47" name="Espace réservé pour une image  46">
            <a:extLst>
              <a:ext uri="{FF2B5EF4-FFF2-40B4-BE49-F238E27FC236}">
                <a16:creationId xmlns:a16="http://schemas.microsoft.com/office/drawing/2014/main" id="{EA935B73-356B-3855-130A-69AA4EA67A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7"/>
          <a:srcRect t="9444" b="15984"/>
          <a:stretch/>
        </p:blipFill>
        <p:spPr>
          <a:xfrm>
            <a:off x="6632622" y="3939115"/>
            <a:ext cx="1782247" cy="2456912"/>
          </a:xfrm>
        </p:spPr>
      </p:pic>
      <p:pic>
        <p:nvPicPr>
          <p:cNvPr id="41" name="Espace réservé pour une image  40">
            <a:extLst>
              <a:ext uri="{FF2B5EF4-FFF2-40B4-BE49-F238E27FC236}">
                <a16:creationId xmlns:a16="http://schemas.microsoft.com/office/drawing/2014/main" id="{D0747C38-7B2B-72B8-E524-85DC7D1C62B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4951" r="14951"/>
          <a:stretch/>
        </p:blipFill>
        <p:spPr/>
      </p:pic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C312B7E1-DDBA-B7B1-6063-992032795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sz="1600" b="1" dirty="0"/>
              <a:t>Moodboard</a:t>
            </a:r>
          </a:p>
          <a:p>
            <a:r>
              <a:rPr lang="fr-FR" b="1" dirty="0"/>
              <a:t>-</a:t>
            </a:r>
            <a:endParaRPr lang="fr-FR" sz="1600" b="1" dirty="0"/>
          </a:p>
          <a:p>
            <a:r>
              <a:rPr lang="fr-FR" sz="1600" b="1" dirty="0"/>
              <a:t> Thème général</a:t>
            </a:r>
          </a:p>
        </p:txBody>
      </p:sp>
      <p:pic>
        <p:nvPicPr>
          <p:cNvPr id="66" name="Espace réservé pour une image  65">
            <a:extLst>
              <a:ext uri="{FF2B5EF4-FFF2-40B4-BE49-F238E27FC236}">
                <a16:creationId xmlns:a16="http://schemas.microsoft.com/office/drawing/2014/main" id="{14ECF69A-E7E1-062B-0D55-5359015704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/>
          <a:srcRect l="4507" r="4507"/>
          <a:stretch/>
        </p:blipFill>
        <p:spPr/>
      </p:pic>
      <p:pic>
        <p:nvPicPr>
          <p:cNvPr id="64" name="Espace réservé pour une image  63">
            <a:extLst>
              <a:ext uri="{FF2B5EF4-FFF2-40B4-BE49-F238E27FC236}">
                <a16:creationId xmlns:a16="http://schemas.microsoft.com/office/drawing/2014/main" id="{1B57E1E6-9725-F2A8-0915-226BE85A20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/>
          <a:srcRect l="4088" r="4088"/>
          <a:stretch/>
        </p:blipFill>
        <p:spPr/>
      </p:pic>
      <p:pic>
        <p:nvPicPr>
          <p:cNvPr id="72" name="Espace réservé pour une image  71">
            <a:extLst>
              <a:ext uri="{FF2B5EF4-FFF2-40B4-BE49-F238E27FC236}">
                <a16:creationId xmlns:a16="http://schemas.microsoft.com/office/drawing/2014/main" id="{41C76A96-F5B5-1ABC-F27E-6DE421935C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1"/>
          <a:srcRect l="19293" r="4027"/>
          <a:stretch/>
        </p:blipFill>
        <p:spPr>
          <a:xfrm>
            <a:off x="465698" y="4473204"/>
            <a:ext cx="2211761" cy="1922828"/>
          </a:xfrm>
        </p:spPr>
      </p:pic>
      <p:pic>
        <p:nvPicPr>
          <p:cNvPr id="75" name="Espace réservé pour une image  73">
            <a:extLst>
              <a:ext uri="{FF2B5EF4-FFF2-40B4-BE49-F238E27FC236}">
                <a16:creationId xmlns:a16="http://schemas.microsoft.com/office/drawing/2014/main" id="{666F6337-1381-79B7-18D1-9E838AC23A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/>
          <a:srcRect t="23125" b="23125"/>
          <a:stretch/>
        </p:blipFill>
        <p:spPr>
          <a:xfrm>
            <a:off x="8534400" y="4579938"/>
            <a:ext cx="928688" cy="538162"/>
          </a:xfrm>
        </p:spPr>
      </p:pic>
      <p:pic>
        <p:nvPicPr>
          <p:cNvPr id="83" name="Espace réservé pour une image  82">
            <a:extLst>
              <a:ext uri="{FF2B5EF4-FFF2-40B4-BE49-F238E27FC236}">
                <a16:creationId xmlns:a16="http://schemas.microsoft.com/office/drawing/2014/main" id="{84EA7D46-46FD-FB5C-8ADF-767D14F290F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3"/>
          <a:srcRect t="3108" b="3108"/>
          <a:stretch/>
        </p:blipFill>
        <p:spPr/>
      </p:pic>
    </p:spTree>
    <p:extLst>
      <p:ext uri="{BB962C8B-B14F-4D97-AF65-F5344CB8AC3E}">
        <p14:creationId xmlns:p14="http://schemas.microsoft.com/office/powerpoint/2010/main" val="189372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pour une image  16" descr="Une image contenant meubles, intérieur, Jeu PC, capture d’écran&#10;&#10;Description générée automatiquement">
            <a:extLst>
              <a:ext uri="{FF2B5EF4-FFF2-40B4-BE49-F238E27FC236}">
                <a16:creationId xmlns:a16="http://schemas.microsoft.com/office/drawing/2014/main" id="{739D65F0-009A-483E-DE6F-3E04076DA3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7459"/>
          <a:stretch>
            <a:fillRect/>
          </a:stretch>
        </p:blipFill>
        <p:spPr/>
      </p:pic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C182E652-ED00-EEBD-AA1A-3F155BB23C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1202" b="11202"/>
          <a:stretch/>
        </p:blipFill>
        <p:spPr/>
      </p:pic>
      <p:pic>
        <p:nvPicPr>
          <p:cNvPr id="22" name="Espace réservé pour une image  21">
            <a:extLst>
              <a:ext uri="{FF2B5EF4-FFF2-40B4-BE49-F238E27FC236}">
                <a16:creationId xmlns:a16="http://schemas.microsoft.com/office/drawing/2014/main" id="{F6520255-3677-B96B-6685-28C1F44BCD4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4635" r="4653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FBE4CA2D-4501-48A9-4F28-99B19660A2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/>
          <a:srcRect l="1567" r="1567"/>
          <a:stretch/>
        </p:blipFill>
        <p:spPr/>
      </p:pic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FAC04AA6-F89E-3FDF-0A21-1782A8B6796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/>
          <a:srcRect t="1809" b="1809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BB3B8AF9-7BFC-F720-7A5D-2B7745AB828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925" r="1925"/>
          <a:stretch/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C532EE5-7199-C22B-47E9-AF1A93A1CBE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Décor</a:t>
            </a:r>
          </a:p>
        </p:txBody>
      </p:sp>
      <p:pic>
        <p:nvPicPr>
          <p:cNvPr id="20" name="Espace réservé pour une image  73">
            <a:extLst>
              <a:ext uri="{FF2B5EF4-FFF2-40B4-BE49-F238E27FC236}">
                <a16:creationId xmlns:a16="http://schemas.microsoft.com/office/drawing/2014/main" id="{A29A6C72-5BDF-ECEA-3C43-526B9D6AF5D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/>
          <a:srcRect t="23046" b="23046"/>
          <a:stretch/>
        </p:blipFill>
        <p:spPr>
          <a:xfrm>
            <a:off x="8534400" y="3938588"/>
            <a:ext cx="928688" cy="539750"/>
          </a:xfrm>
        </p:spPr>
      </p:pic>
      <p:pic>
        <p:nvPicPr>
          <p:cNvPr id="1028" name="Picture 4" descr="Pinterest">
            <a:extLst>
              <a:ext uri="{FF2B5EF4-FFF2-40B4-BE49-F238E27FC236}">
                <a16:creationId xmlns:a16="http://schemas.microsoft.com/office/drawing/2014/main" id="{4817883F-0752-8C34-C687-51CA50EF5DB1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16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D49DBC-EAC1-E98C-44C2-66E913A52DE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" b="65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3d-rendering-medieval-fairy-tale-260nw-1812276217">
            <a:extLst>
              <a:ext uri="{FF2B5EF4-FFF2-40B4-BE49-F238E27FC236}">
                <a16:creationId xmlns:a16="http://schemas.microsoft.com/office/drawing/2014/main" id="{DCBD2960-7AD4-F314-5F05-7B041DB6205C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" b="765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edieval House_Timber Framing, Jisun (Alyssa) Yu">
            <a:extLst>
              <a:ext uri="{FF2B5EF4-FFF2-40B4-BE49-F238E27FC236}">
                <a16:creationId xmlns:a16="http://schemas.microsoft.com/office/drawing/2014/main" id="{8D0C5C81-B289-137C-9722-6DBDBB1D733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8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7502F3-39AE-62F0-A0CA-5119EDA7D25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121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0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7BF1A63-FD25-89DE-9807-EA1CB58FFE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823999C-20C3-5EED-FD0C-D7260D8A98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533D67CE-5094-6A84-3354-3A31E2801F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382" b="3382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8F1B717-4B0E-ED10-B13A-0D23A88E63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4151" t="24799" r="22990" b="42539"/>
          <a:stretch/>
        </p:blipFill>
        <p:spPr>
          <a:xfrm>
            <a:off x="3962401" y="424989"/>
            <a:ext cx="2550690" cy="1576848"/>
          </a:xfrm>
        </p:spPr>
      </p:pic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ACC9892B-4E4A-2956-CA3F-93C188AF54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6129" b="6129"/>
          <a:stretch/>
        </p:blipFill>
        <p:spPr/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B50DE2DB-16A2-9E2A-27AE-579BAF67B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1D08B434-50D9-7D05-195B-968BD355AE8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t="12951" b="41871"/>
          <a:stretch/>
        </p:blipFill>
        <p:spPr>
          <a:xfrm>
            <a:off x="6620669" y="424988"/>
            <a:ext cx="2837888" cy="1922823"/>
          </a:xfrm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8384FDF6-2CB5-F8E1-5C2C-45FF111F045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A950A1ED-20A8-4A28-BB50-91F54B91F74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50A3D102-4041-95EC-4573-0BF8773A9E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431DD443-9EC2-988B-FB6B-52B7C3B3D6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D368D89-3FFA-E1C7-FAB9-36349ACE23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Personnages principaux</a:t>
            </a:r>
          </a:p>
        </p:txBody>
      </p:sp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3B4EDE57-30AF-C26C-5F09-BAF2C919E5A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4052" b="4052"/>
          <a:stretch/>
        </p:blipFill>
        <p:spPr/>
      </p:pic>
    </p:spTree>
    <p:extLst>
      <p:ext uri="{BB962C8B-B14F-4D97-AF65-F5344CB8AC3E}">
        <p14:creationId xmlns:p14="http://schemas.microsoft.com/office/powerpoint/2010/main" val="108337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E293F923-EB9C-613E-D8F7-9D00577467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DFC721-06BB-48ED-6FA4-1F3C33C0D6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69F57767-13B6-9229-5A35-EA16183CF0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5482" b="5482"/>
          <a:stretch/>
        </p:blipFill>
        <p:spPr/>
      </p:pic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66760380-7ACA-7894-6DF9-3B28B691EA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43BDDBB7-C49E-7990-D7D3-15B541B5A3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3BE4B4E1-161E-40FF-CD2E-7DAD8C70E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E1093756-72F4-3475-525A-9D07D6EE62C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210EEBAB-B20F-6685-9ECC-CC42EDD11A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63E68B7D-E692-4BCE-BC59-2FDE825FBC7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6C36D7D2-F91A-DC91-047A-2D100FF8F50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528E4055-CEDD-720C-546F-A783893C20A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2F108E1-7147-29EA-96B2-1C9572D3C0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 err="1"/>
              <a:t>Moodboard</a:t>
            </a:r>
            <a:r>
              <a:rPr lang="fr-FR" b="1" dirty="0"/>
              <a:t>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Expressions faciales</a:t>
            </a:r>
          </a:p>
        </p:txBody>
      </p:sp>
      <p:pic>
        <p:nvPicPr>
          <p:cNvPr id="17" name="Espace réservé pour une image  15">
            <a:extLst>
              <a:ext uri="{FF2B5EF4-FFF2-40B4-BE49-F238E27FC236}">
                <a16:creationId xmlns:a16="http://schemas.microsoft.com/office/drawing/2014/main" id="{892F30B7-67CE-539F-5A15-D3C45F71AF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6564" b="6564"/>
          <a:stretch/>
        </p:blipFill>
        <p:spPr>
          <a:xfrm>
            <a:off x="465138" y="4473575"/>
            <a:ext cx="2212975" cy="1922463"/>
          </a:xfrm>
        </p:spPr>
      </p:pic>
    </p:spTree>
    <p:extLst>
      <p:ext uri="{BB962C8B-B14F-4D97-AF65-F5344CB8AC3E}">
        <p14:creationId xmlns:p14="http://schemas.microsoft.com/office/powerpoint/2010/main" val="42607577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</TotalTime>
  <Words>17</Words>
  <Application>Microsoft Office PowerPoint</Application>
  <PresentationFormat>Format A4 (210 x 297 mm)</PresentationFormat>
  <Paragraphs>13</Paragraphs>
  <Slides>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Agnès LAURET</dc:creator>
  <cp:lastModifiedBy>Agnès LAURET</cp:lastModifiedBy>
  <cp:revision>16</cp:revision>
  <dcterms:created xsi:type="dcterms:W3CDTF">2024-07-09T07:51:11Z</dcterms:created>
  <dcterms:modified xsi:type="dcterms:W3CDTF">2024-07-12T14:35:02Z</dcterms:modified>
</cp:coreProperties>
</file>